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428" y="2480251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noviembre de 2020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30/noviembre/2020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65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32</cp:revision>
  <dcterms:created xsi:type="dcterms:W3CDTF">2018-06-12T17:38:37Z</dcterms:created>
  <dcterms:modified xsi:type="dcterms:W3CDTF">2020-12-04T18:05:50Z</dcterms:modified>
</cp:coreProperties>
</file>